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38.png" ContentType="image/png"/>
  <Override PartName="/ppt/media/image8.png" ContentType="image/png"/>
  <Override PartName="/ppt/media/image3.png" ContentType="image/png"/>
  <Override PartName="/ppt/media/image33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9385B8-FD4C-4FFB-B74F-8E6CFB72A3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CECE00-8ADD-4A2A-8D5B-541D8A0B54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ED4749-5189-44A1-B77E-A4E857FA06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7D8E02-6168-463E-93ED-58B253D1CA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98F1E6-F9BC-43D3-B2C9-6ADDCBFF9F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204F54-1B40-49ED-865F-2021F014CB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CF2A68-A62F-4F5C-A1AB-54E9522ED79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64280B-B658-4088-8E49-6DFEA8330C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D57C2B-B06E-43AF-A02B-64AD9C6D64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AFF065-B087-4EDD-A634-7641E91479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8CEC25-B319-4FBE-9525-4CBA1DF996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BC702E-BB7F-4838-BF96-1E8C10F391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</a:t>
            </a:r>
            <a:r>
              <a:rPr b="0" lang="en-IN" sz="4400" spc="-1" strike="noStrike">
                <a:latin typeface="Arial"/>
              </a:rPr>
              <a:t>ic</a:t>
            </a:r>
            <a:r>
              <a:rPr b="0" lang="en-IN" sz="4400" spc="-1" strike="noStrike">
                <a:latin typeface="Arial"/>
              </a:rPr>
              <a:t>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di</a:t>
            </a:r>
            <a:r>
              <a:rPr b="0" lang="en-IN" sz="4400" spc="-1" strike="noStrike">
                <a:latin typeface="Arial"/>
              </a:rPr>
              <a:t>t </a:t>
            </a:r>
            <a:r>
              <a:rPr b="0" lang="en-IN" sz="4400" spc="-1" strike="noStrike">
                <a:latin typeface="Arial"/>
              </a:rPr>
              <a:t>th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tit</a:t>
            </a:r>
            <a:r>
              <a:rPr b="0" lang="en-IN" sz="4400" spc="-1" strike="noStrike">
                <a:latin typeface="Arial"/>
              </a:rPr>
              <a:t>le </a:t>
            </a:r>
            <a:r>
              <a:rPr b="0" lang="en-IN" sz="4400" spc="-1" strike="noStrike">
                <a:latin typeface="Arial"/>
              </a:rPr>
              <a:t>te</a:t>
            </a:r>
            <a:r>
              <a:rPr b="0" lang="en-IN" sz="4400" spc="-1" strike="noStrike">
                <a:latin typeface="Arial"/>
              </a:rPr>
              <a:t>xt </a:t>
            </a:r>
            <a:r>
              <a:rPr b="0" lang="en-IN" sz="4400" spc="-1" strike="noStrike">
                <a:latin typeface="Arial"/>
              </a:rPr>
              <a:t>fo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278D310-4B44-4DB3-B3D1-E15CF6F0896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Team Members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540000" y="175176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r>
              <a:rPr b="0" lang="en-IN" sz="3200" spc="-1" strike="noStrike">
                <a:latin typeface="Arial"/>
                <a:ea typeface="Noto Sans CJK SC"/>
              </a:rPr>
              <a:t>Arun</a:t>
            </a:r>
            <a:endParaRPr b="0" lang="en-IN" sz="3200" spc="-1" strike="noStrike">
              <a:latin typeface="Arial"/>
            </a:endParaRPr>
          </a:p>
          <a:p>
            <a:r>
              <a:rPr b="0" lang="en-IN" sz="3200" spc="-1" strike="noStrike">
                <a:latin typeface="Arial"/>
                <a:ea typeface="Noto Sans CJK SC"/>
              </a:rPr>
              <a:t>Chandra</a:t>
            </a:r>
            <a:endParaRPr b="0" lang="en-IN" sz="3200" spc="-1" strike="noStrike">
              <a:latin typeface="Arial"/>
            </a:endParaRPr>
          </a:p>
          <a:p>
            <a:r>
              <a:rPr b="0" lang="en-IN" sz="3200" spc="-1" strike="noStrike">
                <a:latin typeface="Arial"/>
                <a:ea typeface="Noto Sans CJK SC"/>
              </a:rPr>
              <a:t>Dhanraj</a:t>
            </a:r>
            <a:endParaRPr b="0" lang="en-IN" sz="3200" spc="-1" strike="noStrike">
              <a:latin typeface="Arial"/>
            </a:endParaRPr>
          </a:p>
          <a:p>
            <a:r>
              <a:rPr b="0" lang="en-IN" sz="3200" spc="-1" strike="noStrike">
                <a:latin typeface="Arial"/>
                <a:ea typeface="Noto Sans CJK SC"/>
              </a:rPr>
              <a:t>Nagamallika</a:t>
            </a:r>
            <a:endParaRPr b="0" lang="en-IN" sz="3200" spc="-1" strike="noStrike">
              <a:latin typeface="Arial"/>
            </a:endParaRPr>
          </a:p>
          <a:p>
            <a:r>
              <a:rPr b="0" lang="en-IN" sz="3200" spc="-1" strike="noStrike">
                <a:latin typeface="Arial"/>
                <a:ea typeface="Noto Sans CJK SC"/>
              </a:rPr>
              <a:t>Nagaraj</a:t>
            </a:r>
            <a:endParaRPr b="0" lang="en-IN" sz="3200" spc="-1" strike="noStrike">
              <a:latin typeface="Arial"/>
            </a:endParaRPr>
          </a:p>
          <a:p>
            <a:r>
              <a:rPr b="0" lang="en-IN" sz="3200" spc="-1" strike="noStrike">
                <a:latin typeface="Arial"/>
                <a:ea typeface="Noto Sans CJK SC"/>
              </a:rPr>
              <a:t>Naveen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Image Similarity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80000" y="1080000"/>
            <a:ext cx="3074400" cy="359280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001600" y="4672800"/>
            <a:ext cx="698400" cy="720000"/>
          </a:xfrm>
          <a:prstGeom prst="rect">
            <a:avLst/>
          </a:prstGeom>
          <a:ln w="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540000" y="4672800"/>
            <a:ext cx="708480" cy="72000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4"/>
          <a:stretch/>
        </p:blipFill>
        <p:spPr>
          <a:xfrm>
            <a:off x="2880000" y="1188360"/>
            <a:ext cx="5580000" cy="79164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5"/>
          <a:stretch/>
        </p:blipFill>
        <p:spPr>
          <a:xfrm>
            <a:off x="3060000" y="2160000"/>
            <a:ext cx="6120000" cy="342432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 txBox="1"/>
          <p:nvPr/>
        </p:nvSpPr>
        <p:spPr>
          <a:xfrm>
            <a:off x="53640" y="1207440"/>
            <a:ext cx="156636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1000" spc="-1" strike="noStrike">
                <a:latin typeface="Arial"/>
              </a:rPr>
              <a:t>Siames</a:t>
            </a:r>
            <a:r>
              <a:rPr b="1" lang="en-IN" sz="1000" spc="-1" strike="noStrike">
                <a:latin typeface="Arial"/>
              </a:rPr>
              <a:t>e </a:t>
            </a:r>
            <a:r>
              <a:rPr b="1" lang="en-IN" sz="1000" spc="-1" strike="noStrike">
                <a:latin typeface="Arial"/>
              </a:rPr>
              <a:t>Networ</a:t>
            </a:r>
            <a:r>
              <a:rPr b="1" lang="en-IN" sz="1000" spc="-1" strike="noStrike">
                <a:latin typeface="Arial"/>
              </a:rPr>
              <a:t>k </a:t>
            </a:r>
            <a:endParaRPr b="1" lang="en-IN" sz="10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8625240" y="0"/>
            <a:ext cx="1454760" cy="28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40000" y="-4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F</a:t>
            </a:r>
            <a:r>
              <a:rPr b="0" lang="en-IN" sz="4400" spc="-1" strike="noStrike">
                <a:latin typeface="Arial"/>
              </a:rPr>
              <a:t>a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ni</a:t>
            </a:r>
            <a:r>
              <a:rPr b="0" lang="en-IN" sz="4400" spc="-1" strike="noStrike">
                <a:latin typeface="Arial"/>
              </a:rPr>
              <a:t>ti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792000" y="3492000"/>
            <a:ext cx="1800000" cy="756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"/>
          <p:cNvSpPr txBox="1"/>
          <p:nvPr/>
        </p:nvSpPr>
        <p:spPr>
          <a:xfrm>
            <a:off x="1025640" y="3873960"/>
            <a:ext cx="156636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IN" sz="1000" spc="-1" strike="noStrike">
                <a:latin typeface="Arial"/>
              </a:rPr>
              <a:t>Siamese Network </a:t>
            </a:r>
            <a:endParaRPr b="1" lang="en-IN" sz="10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353600" y="4500000"/>
            <a:ext cx="698400" cy="720000"/>
          </a:xfrm>
          <a:prstGeom prst="rect">
            <a:avLst/>
          </a:prstGeom>
          <a:ln w="0">
            <a:noFill/>
          </a:ln>
        </p:spPr>
      </p:pic>
      <p:cxnSp>
        <p:nvCxnSpPr>
          <p:cNvPr id="55" name=""/>
          <p:cNvCxnSpPr>
            <a:stCxn id="54" idx="0"/>
            <a:endCxn id="52" idx="2"/>
          </p:cNvCxnSpPr>
          <p:nvPr/>
        </p:nvCxnSpPr>
        <p:spPr>
          <a:xfrm flipH="1" flipV="1">
            <a:off x="1692000" y="4248000"/>
            <a:ext cx="11160" cy="252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56" name=""/>
          <p:cNvSpPr/>
          <p:nvPr/>
        </p:nvSpPr>
        <p:spPr>
          <a:xfrm>
            <a:off x="1332000" y="2520000"/>
            <a:ext cx="720000" cy="720000"/>
          </a:xfrm>
          <a:prstGeom prst="ca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IN" sz="1000" spc="-1" strike="noStrike">
                <a:latin typeface="Arial"/>
              </a:rPr>
              <a:t>Features</a:t>
            </a:r>
            <a:endParaRPr b="0" lang="en-IN" sz="1000" spc="-1" strike="noStrike">
              <a:latin typeface="Arial"/>
            </a:endParaRPr>
          </a:p>
        </p:txBody>
      </p:sp>
      <p:cxnSp>
        <p:nvCxnSpPr>
          <p:cNvPr id="57" name=""/>
          <p:cNvCxnSpPr>
            <a:stCxn id="52" idx="0"/>
            <a:endCxn id="56" idx="3"/>
          </p:cNvCxnSpPr>
          <p:nvPr/>
        </p:nvCxnSpPr>
        <p:spPr>
          <a:xfrm flipV="1">
            <a:off x="1692000" y="3240000"/>
            <a:ext cx="360" cy="252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58" name=""/>
          <p:cNvSpPr/>
          <p:nvPr/>
        </p:nvSpPr>
        <p:spPr>
          <a:xfrm>
            <a:off x="792000" y="1620000"/>
            <a:ext cx="1800000" cy="648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en-IN" sz="1000" spc="-1" strike="noStrike">
                <a:latin typeface="Arial"/>
              </a:rPr>
              <a:t>LogisticRegression</a:t>
            </a:r>
            <a:endParaRPr b="1" lang="en-IN" sz="1000" spc="-1" strike="noStrike">
              <a:latin typeface="Arial"/>
            </a:endParaRPr>
          </a:p>
          <a:p>
            <a:pPr algn="ctr">
              <a:buNone/>
            </a:pPr>
            <a:r>
              <a:rPr b="1" lang="en-IN" sz="1000" spc="-1" strike="noStrike">
                <a:latin typeface="Arial"/>
              </a:rPr>
              <a:t>(Classifier)</a:t>
            </a:r>
            <a:endParaRPr b="1" lang="en-IN" sz="1000" spc="-1" strike="noStrike">
              <a:latin typeface="Arial"/>
            </a:endParaRPr>
          </a:p>
        </p:txBody>
      </p:sp>
      <p:cxnSp>
        <p:nvCxnSpPr>
          <p:cNvPr id="59" name=""/>
          <p:cNvCxnSpPr>
            <a:stCxn id="56" idx="1"/>
            <a:endCxn id="58" idx="2"/>
          </p:cNvCxnSpPr>
          <p:nvPr/>
        </p:nvCxnSpPr>
        <p:spPr>
          <a:xfrm flipV="1">
            <a:off x="1692000" y="2268000"/>
            <a:ext cx="360" cy="252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60" name=""/>
          <p:cNvSpPr txBox="1"/>
          <p:nvPr/>
        </p:nvSpPr>
        <p:spPr>
          <a:xfrm>
            <a:off x="1371240" y="5220000"/>
            <a:ext cx="68076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Image 1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0000" y="540000"/>
            <a:ext cx="698400" cy="72000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1080000" y="540000"/>
            <a:ext cx="708480" cy="72000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4"/>
          <a:stretch/>
        </p:blipFill>
        <p:spPr>
          <a:xfrm>
            <a:off x="1980000" y="540000"/>
            <a:ext cx="754560" cy="72000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5"/>
          <a:stretch/>
        </p:blipFill>
        <p:spPr>
          <a:xfrm>
            <a:off x="2845440" y="540000"/>
            <a:ext cx="754560" cy="720000"/>
          </a:xfrm>
          <a:prstGeom prst="rect">
            <a:avLst/>
          </a:prstGeom>
          <a:ln w="0">
            <a:noFill/>
          </a:ln>
        </p:spPr>
      </p:pic>
      <p:cxnSp>
        <p:nvCxnSpPr>
          <p:cNvPr id="65" name=""/>
          <p:cNvCxnSpPr>
            <a:stCxn id="58" idx="0"/>
            <a:endCxn id="61" idx="2"/>
          </p:cNvCxnSpPr>
          <p:nvPr/>
        </p:nvCxnSpPr>
        <p:spPr>
          <a:xfrm flipH="1" flipV="1">
            <a:off x="529200" y="1260000"/>
            <a:ext cx="1163160" cy="360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66" name=""/>
          <p:cNvSpPr txBox="1"/>
          <p:nvPr/>
        </p:nvSpPr>
        <p:spPr>
          <a:xfrm>
            <a:off x="180000" y="307440"/>
            <a:ext cx="7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Person 1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7" name=""/>
          <p:cNvSpPr txBox="1"/>
          <p:nvPr/>
        </p:nvSpPr>
        <p:spPr>
          <a:xfrm>
            <a:off x="1080000" y="345960"/>
            <a:ext cx="7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Person 2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8" name=""/>
          <p:cNvSpPr txBox="1"/>
          <p:nvPr/>
        </p:nvSpPr>
        <p:spPr>
          <a:xfrm>
            <a:off x="1080000" y="346320"/>
            <a:ext cx="7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Person 2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1980000" y="345960"/>
            <a:ext cx="7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Person 3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2880000" y="360000"/>
            <a:ext cx="72000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IN" sz="1000" spc="-1" strike="noStrike">
                <a:latin typeface="Arial"/>
              </a:rPr>
              <a:t>Person 4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6"/>
          <a:stretch/>
        </p:blipFill>
        <p:spPr>
          <a:xfrm>
            <a:off x="3420000" y="3240000"/>
            <a:ext cx="5760000" cy="23400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7"/>
          <a:stretch/>
        </p:blipFill>
        <p:spPr>
          <a:xfrm>
            <a:off x="3600000" y="1000080"/>
            <a:ext cx="5660640" cy="169992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8"/>
          <a:stretch/>
        </p:blipFill>
        <p:spPr>
          <a:xfrm>
            <a:off x="3556800" y="2880000"/>
            <a:ext cx="5623200" cy="39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pr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s</a:t>
            </a:r>
            <a:r>
              <a:rPr b="0" lang="en-IN" sz="4400" spc="-1" strike="noStrike">
                <a:latin typeface="Arial"/>
              </a:rPr>
              <a:t>si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n 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g</a:t>
            </a:r>
            <a:r>
              <a:rPr b="0" lang="en-IN" sz="4400" spc="-1" strike="noStrike">
                <a:latin typeface="Arial"/>
              </a:rPr>
              <a:t>ni</a:t>
            </a:r>
            <a:r>
              <a:rPr b="0" lang="en-IN" sz="4400" spc="-1" strike="noStrike">
                <a:latin typeface="Arial"/>
              </a:rPr>
              <a:t>z</a:t>
            </a:r>
            <a:r>
              <a:rPr b="0" lang="en-IN" sz="4400" spc="-1" strike="noStrike">
                <a:latin typeface="Arial"/>
              </a:rPr>
              <a:t>at</a:t>
            </a:r>
            <a:r>
              <a:rPr b="0" lang="en-IN" sz="4400" spc="-1" strike="noStrike">
                <a:latin typeface="Arial"/>
              </a:rPr>
              <a:t>io</a:t>
            </a:r>
            <a:r>
              <a:rPr b="0" lang="en-IN" sz="4400" spc="-1" strike="noStrike">
                <a:latin typeface="Arial"/>
              </a:rPr>
              <a:t>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792000" y="3492000"/>
            <a:ext cx="1800000" cy="756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315440" y="4680000"/>
            <a:ext cx="772560" cy="671400"/>
          </a:xfrm>
          <a:prstGeom prst="rect">
            <a:avLst/>
          </a:prstGeom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160000" y="2208600"/>
            <a:ext cx="772560" cy="6714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1312560" y="2100240"/>
            <a:ext cx="897480" cy="779760"/>
          </a:xfrm>
          <a:prstGeom prst="rect">
            <a:avLst/>
          </a:prstGeom>
          <a:ln w="0">
            <a:noFill/>
          </a:ln>
        </p:spPr>
      </p:pic>
      <p:pic>
        <p:nvPicPr>
          <p:cNvPr id="79" name="" descr=""/>
          <p:cNvPicPr/>
          <p:nvPr/>
        </p:nvPicPr>
        <p:blipFill>
          <a:blip r:embed="rId4"/>
          <a:stretch/>
        </p:blipFill>
        <p:spPr>
          <a:xfrm>
            <a:off x="540000" y="2208600"/>
            <a:ext cx="772560" cy="67140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5"/>
          <a:stretch/>
        </p:blipFill>
        <p:spPr>
          <a:xfrm>
            <a:off x="2880000" y="2224800"/>
            <a:ext cx="754200" cy="655200"/>
          </a:xfrm>
          <a:prstGeom prst="rect">
            <a:avLst/>
          </a:prstGeom>
          <a:ln w="0">
            <a:noFill/>
          </a:ln>
        </p:spPr>
      </p:pic>
      <p:cxnSp>
        <p:nvCxnSpPr>
          <p:cNvPr id="81" name=""/>
          <p:cNvCxnSpPr>
            <a:stCxn id="75" idx="0"/>
            <a:endCxn id="77" idx="2"/>
          </p:cNvCxnSpPr>
          <p:nvPr/>
        </p:nvCxnSpPr>
        <p:spPr>
          <a:xfrm flipV="1">
            <a:off x="1692000" y="2880000"/>
            <a:ext cx="854640" cy="612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82" name=""/>
          <p:cNvCxnSpPr>
            <a:stCxn id="76" idx="0"/>
            <a:endCxn id="75" idx="2"/>
          </p:cNvCxnSpPr>
          <p:nvPr/>
        </p:nvCxnSpPr>
        <p:spPr>
          <a:xfrm flipH="1" flipV="1">
            <a:off x="1692000" y="4248000"/>
            <a:ext cx="10080" cy="43236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pic>
        <p:nvPicPr>
          <p:cNvPr id="83" name="" descr=""/>
          <p:cNvPicPr/>
          <p:nvPr/>
        </p:nvPicPr>
        <p:blipFill>
          <a:blip r:embed="rId6"/>
          <a:stretch/>
        </p:blipFill>
        <p:spPr>
          <a:xfrm>
            <a:off x="3672720" y="1080000"/>
            <a:ext cx="5327280" cy="198000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7"/>
          <a:stretch/>
        </p:blipFill>
        <p:spPr>
          <a:xfrm>
            <a:off x="3600000" y="3060000"/>
            <a:ext cx="5580000" cy="256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0836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p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s</a:t>
            </a:r>
            <a:r>
              <a:rPr b="0" lang="en-IN" sz="4400" spc="-1" strike="noStrike">
                <a:latin typeface="Arial"/>
              </a:rPr>
              <a:t>s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n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S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q</a:t>
            </a:r>
            <a:r>
              <a:rPr b="0" lang="en-IN" sz="4400" spc="-1" strike="noStrike">
                <a:latin typeface="Arial"/>
              </a:rPr>
              <a:t>u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n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6" name=""/>
          <p:cNvSpPr/>
          <p:nvPr/>
        </p:nvSpPr>
        <p:spPr>
          <a:xfrm>
            <a:off x="530640" y="1816560"/>
            <a:ext cx="1218600" cy="432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885240" y="2495880"/>
            <a:ext cx="523080" cy="38412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456920" y="1082520"/>
            <a:ext cx="523080" cy="3837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883080" y="1020600"/>
            <a:ext cx="607680" cy="44568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360000" y="1082520"/>
            <a:ext cx="523080" cy="383760"/>
          </a:xfrm>
          <a:prstGeom prst="rect">
            <a:avLst/>
          </a:prstGeom>
          <a:ln w="0">
            <a:noFill/>
          </a:ln>
        </p:spPr>
      </p:pic>
      <p:cxnSp>
        <p:nvCxnSpPr>
          <p:cNvPr id="91" name=""/>
          <p:cNvCxnSpPr>
            <a:stCxn id="86" idx="0"/>
            <a:endCxn id="88" idx="2"/>
          </p:cNvCxnSpPr>
          <p:nvPr/>
        </p:nvCxnSpPr>
        <p:spPr>
          <a:xfrm flipV="1">
            <a:off x="1139760" y="1466280"/>
            <a:ext cx="578880" cy="35064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92" name=""/>
          <p:cNvCxnSpPr>
            <a:stCxn id="87" idx="0"/>
            <a:endCxn id="86" idx="2"/>
          </p:cNvCxnSpPr>
          <p:nvPr/>
        </p:nvCxnSpPr>
        <p:spPr>
          <a:xfrm flipH="1" flipV="1">
            <a:off x="1139760" y="2248920"/>
            <a:ext cx="7200" cy="24732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93" name=""/>
          <p:cNvSpPr/>
          <p:nvPr/>
        </p:nvSpPr>
        <p:spPr>
          <a:xfrm>
            <a:off x="3050640" y="1816560"/>
            <a:ext cx="1218600" cy="432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5"/>
          <a:stretch/>
        </p:blipFill>
        <p:spPr>
          <a:xfrm>
            <a:off x="3976920" y="1082520"/>
            <a:ext cx="523080" cy="38376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6"/>
          <a:stretch/>
        </p:blipFill>
        <p:spPr>
          <a:xfrm>
            <a:off x="3403080" y="1020600"/>
            <a:ext cx="607680" cy="44568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7"/>
          <a:stretch/>
        </p:blipFill>
        <p:spPr>
          <a:xfrm>
            <a:off x="2880000" y="1082520"/>
            <a:ext cx="523080" cy="383760"/>
          </a:xfrm>
          <a:prstGeom prst="rect">
            <a:avLst/>
          </a:prstGeom>
          <a:ln w="0">
            <a:noFill/>
          </a:ln>
        </p:spPr>
      </p:pic>
      <p:cxnSp>
        <p:nvCxnSpPr>
          <p:cNvPr id="97" name=""/>
          <p:cNvCxnSpPr>
            <a:stCxn id="93" idx="0"/>
            <a:endCxn id="94" idx="2"/>
          </p:cNvCxnSpPr>
          <p:nvPr/>
        </p:nvCxnSpPr>
        <p:spPr>
          <a:xfrm flipV="1">
            <a:off x="3659760" y="1466280"/>
            <a:ext cx="578880" cy="35064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98" name=""/>
          <p:cNvCxnSpPr>
            <a:endCxn id="93" idx="2"/>
          </p:cNvCxnSpPr>
          <p:nvPr/>
        </p:nvCxnSpPr>
        <p:spPr>
          <a:xfrm flipH="1" flipV="1">
            <a:off x="3659760" y="2248920"/>
            <a:ext cx="7200" cy="24732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99" name=""/>
          <p:cNvSpPr/>
          <p:nvPr/>
        </p:nvSpPr>
        <p:spPr>
          <a:xfrm>
            <a:off x="3050640" y="1816920"/>
            <a:ext cx="1218600" cy="432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8"/>
          <a:stretch/>
        </p:blipFill>
        <p:spPr>
          <a:xfrm>
            <a:off x="3976920" y="1082880"/>
            <a:ext cx="523080" cy="3837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9"/>
          <a:stretch/>
        </p:blipFill>
        <p:spPr>
          <a:xfrm>
            <a:off x="3403080" y="1020960"/>
            <a:ext cx="607680" cy="445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10"/>
          <a:stretch/>
        </p:blipFill>
        <p:spPr>
          <a:xfrm>
            <a:off x="2880000" y="1082880"/>
            <a:ext cx="523080" cy="383760"/>
          </a:xfrm>
          <a:prstGeom prst="rect">
            <a:avLst/>
          </a:prstGeom>
          <a:ln w="0">
            <a:noFill/>
          </a:ln>
        </p:spPr>
      </p:pic>
      <p:cxnSp>
        <p:nvCxnSpPr>
          <p:cNvPr id="103" name=""/>
          <p:cNvCxnSpPr>
            <a:stCxn id="99" idx="0"/>
            <a:endCxn id="102" idx="2"/>
          </p:cNvCxnSpPr>
          <p:nvPr/>
        </p:nvCxnSpPr>
        <p:spPr>
          <a:xfrm flipH="1" flipV="1">
            <a:off x="3141360" y="1466640"/>
            <a:ext cx="518760" cy="35064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104" name=""/>
          <p:cNvCxnSpPr>
            <a:endCxn id="99" idx="2"/>
          </p:cNvCxnSpPr>
          <p:nvPr/>
        </p:nvCxnSpPr>
        <p:spPr>
          <a:xfrm flipH="1" flipV="1">
            <a:off x="3659760" y="2249280"/>
            <a:ext cx="7200" cy="24732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105" name=""/>
          <p:cNvSpPr/>
          <p:nvPr/>
        </p:nvSpPr>
        <p:spPr>
          <a:xfrm>
            <a:off x="5570640" y="1816560"/>
            <a:ext cx="1218600" cy="4323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1"/>
          <a:stretch/>
        </p:blipFill>
        <p:spPr>
          <a:xfrm>
            <a:off x="6496920" y="1082520"/>
            <a:ext cx="523080" cy="38376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12"/>
          <a:stretch/>
        </p:blipFill>
        <p:spPr>
          <a:xfrm>
            <a:off x="5923080" y="1020600"/>
            <a:ext cx="607680" cy="44568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13"/>
          <a:stretch/>
        </p:blipFill>
        <p:spPr>
          <a:xfrm>
            <a:off x="5400000" y="1082520"/>
            <a:ext cx="523080" cy="383760"/>
          </a:xfrm>
          <a:prstGeom prst="rect">
            <a:avLst/>
          </a:prstGeom>
          <a:ln w="0">
            <a:noFill/>
          </a:ln>
        </p:spPr>
      </p:pic>
      <p:cxnSp>
        <p:nvCxnSpPr>
          <p:cNvPr id="109" name=""/>
          <p:cNvCxnSpPr>
            <a:stCxn id="105" idx="0"/>
            <a:endCxn id="107" idx="2"/>
          </p:cNvCxnSpPr>
          <p:nvPr/>
        </p:nvCxnSpPr>
        <p:spPr>
          <a:xfrm flipV="1">
            <a:off x="6179760" y="1466280"/>
            <a:ext cx="47520" cy="35064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110" name=""/>
          <p:cNvCxnSpPr>
            <a:endCxn id="105" idx="2"/>
          </p:cNvCxnSpPr>
          <p:nvPr/>
        </p:nvCxnSpPr>
        <p:spPr>
          <a:xfrm flipH="1" flipV="1">
            <a:off x="6179760" y="2248920"/>
            <a:ext cx="7200" cy="24732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pic>
        <p:nvPicPr>
          <p:cNvPr id="111" name="" descr=""/>
          <p:cNvPicPr/>
          <p:nvPr/>
        </p:nvPicPr>
        <p:blipFill>
          <a:blip r:embed="rId14"/>
          <a:stretch/>
        </p:blipFill>
        <p:spPr>
          <a:xfrm>
            <a:off x="5872320" y="2520000"/>
            <a:ext cx="607680" cy="44568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15"/>
          <a:stretch/>
        </p:blipFill>
        <p:spPr>
          <a:xfrm>
            <a:off x="3436920" y="2520000"/>
            <a:ext cx="523080" cy="38376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1908000" y="2160000"/>
            <a:ext cx="972000" cy="0"/>
          </a:xfrm>
          <a:prstGeom prst="line">
            <a:avLst/>
          </a:prstGeom>
          <a:ln w="0">
            <a:solidFill>
              <a:srgbClr val="ff860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4500000" y="2160000"/>
            <a:ext cx="972000" cy="0"/>
          </a:xfrm>
          <a:prstGeom prst="line">
            <a:avLst/>
          </a:prstGeom>
          <a:ln w="0">
            <a:solidFill>
              <a:srgbClr val="ff860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16"/>
          <a:stretch/>
        </p:blipFill>
        <p:spPr>
          <a:xfrm flipH="1">
            <a:off x="1980000" y="3028680"/>
            <a:ext cx="1980000" cy="219132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17"/>
          <a:stretch/>
        </p:blipFill>
        <p:spPr>
          <a:xfrm>
            <a:off x="5578560" y="2965680"/>
            <a:ext cx="2341440" cy="2340000"/>
          </a:xfrm>
          <a:prstGeom prst="rect">
            <a:avLst/>
          </a:prstGeom>
          <a:ln w="0">
            <a:noFill/>
          </a:ln>
        </p:spPr>
      </p:pic>
      <p:sp>
        <p:nvSpPr>
          <p:cNvPr id="117" name=""/>
          <p:cNvSpPr/>
          <p:nvPr/>
        </p:nvSpPr>
        <p:spPr>
          <a:xfrm>
            <a:off x="4248000" y="4320000"/>
            <a:ext cx="972000" cy="0"/>
          </a:xfrm>
          <a:prstGeom prst="line">
            <a:avLst/>
          </a:prstGeom>
          <a:ln w="0">
            <a:solidFill>
              <a:srgbClr val="ff860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0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Face and Expression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760000" y="3600000"/>
            <a:ext cx="1891440" cy="176652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2092320" y="3600000"/>
            <a:ext cx="1687680" cy="180000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2287440" y="1080000"/>
            <a:ext cx="1315080" cy="2160000"/>
          </a:xfrm>
          <a:prstGeom prst="rect">
            <a:avLst/>
          </a:prstGeom>
          <a:ln w="0">
            <a:noFill/>
          </a:ln>
        </p:spPr>
      </p:pic>
      <p:sp>
        <p:nvSpPr>
          <p:cNvPr id="122" name=""/>
          <p:cNvSpPr/>
          <p:nvPr/>
        </p:nvSpPr>
        <p:spPr>
          <a:xfrm>
            <a:off x="5216040" y="1953000"/>
            <a:ext cx="1258560" cy="4741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IN" sz="1000" spc="-1" strike="noStrike">
                <a:latin typeface="Arial"/>
              </a:rPr>
              <a:t>CNN Model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5582160" y="2698200"/>
            <a:ext cx="540000" cy="42120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5"/>
          <a:stretch/>
        </p:blipFill>
        <p:spPr>
          <a:xfrm>
            <a:off x="6172560" y="1148040"/>
            <a:ext cx="540000" cy="4212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5580000" y="1080000"/>
            <a:ext cx="627480" cy="48924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7"/>
          <a:stretch/>
        </p:blipFill>
        <p:spPr>
          <a:xfrm>
            <a:off x="5040000" y="1148040"/>
            <a:ext cx="540000" cy="421200"/>
          </a:xfrm>
          <a:prstGeom prst="rect">
            <a:avLst/>
          </a:prstGeom>
          <a:ln w="0">
            <a:noFill/>
          </a:ln>
        </p:spPr>
      </p:pic>
      <p:cxnSp>
        <p:nvCxnSpPr>
          <p:cNvPr id="127" name=""/>
          <p:cNvCxnSpPr>
            <a:stCxn id="122" idx="0"/>
            <a:endCxn id="124" idx="2"/>
          </p:cNvCxnSpPr>
          <p:nvPr/>
        </p:nvCxnSpPr>
        <p:spPr>
          <a:xfrm flipV="1">
            <a:off x="5845320" y="1569240"/>
            <a:ext cx="597600" cy="38412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cxnSp>
        <p:nvCxnSpPr>
          <p:cNvPr id="128" name=""/>
          <p:cNvCxnSpPr>
            <a:stCxn id="123" idx="0"/>
            <a:endCxn id="122" idx="2"/>
          </p:cNvCxnSpPr>
          <p:nvPr/>
        </p:nvCxnSpPr>
        <p:spPr>
          <a:xfrm flipH="1" flipV="1">
            <a:off x="5845320" y="2427120"/>
            <a:ext cx="7200" cy="271440"/>
          </a:xfrm>
          <a:prstGeom prst="straightConnector1">
            <a:avLst/>
          </a:prstGeom>
          <a:ln w="0">
            <a:solidFill>
              <a:srgbClr val="3465a4"/>
            </a:solidFill>
            <a:tailEnd len="med" type="triangle" w="med"/>
          </a:ln>
        </p:spPr>
      </p:cxnSp>
      <p:sp>
        <p:nvSpPr>
          <p:cNvPr id="129" name=""/>
          <p:cNvSpPr/>
          <p:nvPr/>
        </p:nvSpPr>
        <p:spPr>
          <a:xfrm>
            <a:off x="3960000" y="216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"/>
          <p:cNvSpPr/>
          <p:nvPr/>
        </p:nvSpPr>
        <p:spPr>
          <a:xfrm>
            <a:off x="4140000" y="4320000"/>
            <a:ext cx="900000" cy="0"/>
          </a:xfrm>
          <a:prstGeom prst="line">
            <a:avLst/>
          </a:prstGeom>
          <a:ln w="0">
            <a:solidFill>
              <a:srgbClr val="3465a4"/>
            </a:solidFill>
            <a:headEnd len="med" type="oval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8360" y="-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Results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60000" y="540000"/>
            <a:ext cx="4500000" cy="21600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5220000" y="540000"/>
            <a:ext cx="4430880" cy="21600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540000" y="2880000"/>
            <a:ext cx="4320000" cy="256500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5218560" y="2880000"/>
            <a:ext cx="1981440" cy="25200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7651440" y="2880000"/>
            <a:ext cx="1891440" cy="25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88360" y="2113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Thank You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2024-06-09T11:02:01Z</dcterms:created>
  <dc:creator/>
  <dc:description/>
  <dc:language>en-IN</dc:language>
  <cp:lastModifiedBy/>
  <dcterms:modified xsi:type="dcterms:W3CDTF">2024-06-09T12:06:43Z</dcterms:modified>
  <cp:revision>27</cp:revision>
  <dc:subject/>
  <dc:title/>
</cp:coreProperties>
</file>